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65" r:id="rId5"/>
    <p:sldId id="266" r:id="rId6"/>
    <p:sldId id="268" r:id="rId7"/>
    <p:sldId id="273" r:id="rId8"/>
    <p:sldId id="269" r:id="rId9"/>
    <p:sldId id="446" r:id="rId10"/>
    <p:sldId id="274" r:id="rId11"/>
    <p:sldId id="449" r:id="rId12"/>
    <p:sldId id="438" r:id="rId13"/>
    <p:sldId id="445" r:id="rId14"/>
    <p:sldId id="458" r:id="rId15"/>
    <p:sldId id="261" r:id="rId16"/>
    <p:sldId id="447" r:id="rId17"/>
    <p:sldId id="272" r:id="rId18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gje Tettelaar- van Nunen" initials="BTvN" lastIdx="1" clrIdx="0">
    <p:extLst>
      <p:ext uri="{19B8F6BF-5375-455C-9EA6-DF929625EA0E}">
        <p15:presenceInfo xmlns:p15="http://schemas.microsoft.com/office/powerpoint/2012/main" userId="S::Bregje.Tettelaar@houten.nl::b77a778d-aa0d-472f-8daf-00437d21dc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E"/>
    <a:srgbClr val="F4CA1E"/>
    <a:srgbClr val="009DE0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24078-20E0-4241-8A69-5C62B2EE47CF}" v="1505" dt="2022-11-29T17:08:56.996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3" autoAdjust="0"/>
    <p:restoredTop sz="92857" autoAdjust="0"/>
  </p:normalViewPr>
  <p:slideViewPr>
    <p:cSldViewPr>
      <p:cViewPr varScale="1">
        <p:scale>
          <a:sx n="111" d="100"/>
          <a:sy n="111" d="100"/>
        </p:scale>
        <p:origin x="372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90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gje Tettelaar- van Nunen" userId="b77a778d-aa0d-472f-8daf-00437d21dc47" providerId="ADAL" clId="{2B024078-20E0-4241-8A69-5C62B2EE47CF}"/>
    <pc:docChg chg="undo custSel addSld delSld modSld sldOrd">
      <pc:chgData name="Bregje Tettelaar- van Nunen" userId="b77a778d-aa0d-472f-8daf-00437d21dc47" providerId="ADAL" clId="{2B024078-20E0-4241-8A69-5C62B2EE47CF}" dt="2022-11-29T17:08:58.927" v="2398" actId="108"/>
      <pc:docMkLst>
        <pc:docMk/>
      </pc:docMkLst>
      <pc:sldChg chg="modSp mod modAnim">
        <pc:chgData name="Bregje Tettelaar- van Nunen" userId="b77a778d-aa0d-472f-8daf-00437d21dc47" providerId="ADAL" clId="{2B024078-20E0-4241-8A69-5C62B2EE47CF}" dt="2022-11-29T16:40:04.718" v="2197" actId="20577"/>
        <pc:sldMkLst>
          <pc:docMk/>
          <pc:sldMk cId="645509502" sldId="261"/>
        </pc:sldMkLst>
        <pc:spChg chg="mod">
          <ac:chgData name="Bregje Tettelaar- van Nunen" userId="b77a778d-aa0d-472f-8daf-00437d21dc47" providerId="ADAL" clId="{2B024078-20E0-4241-8A69-5C62B2EE47CF}" dt="2022-11-29T16:40:04.718" v="2197" actId="20577"/>
          <ac:spMkLst>
            <pc:docMk/>
            <pc:sldMk cId="645509502" sldId="261"/>
            <ac:spMk id="4" creationId="{0AE47762-35B6-48FB-84B1-405F977313DA}"/>
          </ac:spMkLst>
        </pc:spChg>
      </pc:sldChg>
      <pc:sldChg chg="addSp delSp modSp del mod delAnim modAnim">
        <pc:chgData name="Bregje Tettelaar- van Nunen" userId="b77a778d-aa0d-472f-8daf-00437d21dc47" providerId="ADAL" clId="{2B024078-20E0-4241-8A69-5C62B2EE47CF}" dt="2022-11-29T15:32:42.697" v="1775" actId="2696"/>
        <pc:sldMkLst>
          <pc:docMk/>
          <pc:sldMk cId="3116676181" sldId="262"/>
        </pc:sldMkLst>
        <pc:spChg chg="del mod">
          <ac:chgData name="Bregje Tettelaar- van Nunen" userId="b77a778d-aa0d-472f-8daf-00437d21dc47" providerId="ADAL" clId="{2B024078-20E0-4241-8A69-5C62B2EE47CF}" dt="2022-11-29T15:18:38.581" v="1007" actId="478"/>
          <ac:spMkLst>
            <pc:docMk/>
            <pc:sldMk cId="3116676181" sldId="262"/>
            <ac:spMk id="4" creationId="{0AE47762-35B6-48FB-84B1-405F977313DA}"/>
          </ac:spMkLst>
        </pc:spChg>
        <pc:spChg chg="add mod">
          <ac:chgData name="Bregje Tettelaar- van Nunen" userId="b77a778d-aa0d-472f-8daf-00437d21dc47" providerId="ADAL" clId="{2B024078-20E0-4241-8A69-5C62B2EE47CF}" dt="2022-11-29T15:18:38.581" v="1007" actId="478"/>
          <ac:spMkLst>
            <pc:docMk/>
            <pc:sldMk cId="3116676181" sldId="262"/>
            <ac:spMk id="5" creationId="{CB3A2743-483F-CDAD-DA52-290B46657731}"/>
          </ac:spMkLst>
        </pc:spChg>
      </pc:sldChg>
      <pc:sldChg chg="delSp mod delAnim">
        <pc:chgData name="Bregje Tettelaar- van Nunen" userId="b77a778d-aa0d-472f-8daf-00437d21dc47" providerId="ADAL" clId="{2B024078-20E0-4241-8A69-5C62B2EE47CF}" dt="2022-11-29T16:28:19.777" v="2096" actId="478"/>
        <pc:sldMkLst>
          <pc:docMk/>
          <pc:sldMk cId="1219854690" sldId="266"/>
        </pc:sldMkLst>
        <pc:grpChg chg="del">
          <ac:chgData name="Bregje Tettelaar- van Nunen" userId="b77a778d-aa0d-472f-8daf-00437d21dc47" providerId="ADAL" clId="{2B024078-20E0-4241-8A69-5C62B2EE47CF}" dt="2022-11-29T16:28:19.777" v="2096" actId="478"/>
          <ac:grpSpMkLst>
            <pc:docMk/>
            <pc:sldMk cId="1219854690" sldId="266"/>
            <ac:grpSpMk id="29" creationId="{E57DB114-3A14-453B-8BF4-7ABD3AFAEFD0}"/>
          </ac:grpSpMkLst>
        </pc:grpChg>
      </pc:sldChg>
      <pc:sldChg chg="del">
        <pc:chgData name="Bregje Tettelaar- van Nunen" userId="b77a778d-aa0d-472f-8daf-00437d21dc47" providerId="ADAL" clId="{2B024078-20E0-4241-8A69-5C62B2EE47CF}" dt="2022-11-29T08:58:42.532" v="650" actId="2696"/>
        <pc:sldMkLst>
          <pc:docMk/>
          <pc:sldMk cId="1140266580" sldId="267"/>
        </pc:sldMkLst>
      </pc:sldChg>
      <pc:sldChg chg="modSp mod ord modAnim">
        <pc:chgData name="Bregje Tettelaar- van Nunen" userId="b77a778d-aa0d-472f-8daf-00437d21dc47" providerId="ADAL" clId="{2B024078-20E0-4241-8A69-5C62B2EE47CF}" dt="2022-11-29T16:33:35.395" v="2116" actId="179"/>
        <pc:sldMkLst>
          <pc:docMk/>
          <pc:sldMk cId="3161644656" sldId="268"/>
        </pc:sldMkLst>
        <pc:spChg chg="mod">
          <ac:chgData name="Bregje Tettelaar- van Nunen" userId="b77a778d-aa0d-472f-8daf-00437d21dc47" providerId="ADAL" clId="{2B024078-20E0-4241-8A69-5C62B2EE47CF}" dt="2022-11-29T08:49:57.898" v="170" actId="20577"/>
          <ac:spMkLst>
            <pc:docMk/>
            <pc:sldMk cId="3161644656" sldId="268"/>
            <ac:spMk id="2" creationId="{258105FF-7D37-4CCC-8794-526C3035954B}"/>
          </ac:spMkLst>
        </pc:spChg>
        <pc:spChg chg="mod">
          <ac:chgData name="Bregje Tettelaar- van Nunen" userId="b77a778d-aa0d-472f-8daf-00437d21dc47" providerId="ADAL" clId="{2B024078-20E0-4241-8A69-5C62B2EE47CF}" dt="2022-11-29T16:33:35.395" v="2116" actId="179"/>
          <ac:spMkLst>
            <pc:docMk/>
            <pc:sldMk cId="3161644656" sldId="268"/>
            <ac:spMk id="4" creationId="{0AE47762-35B6-48FB-84B1-405F977313DA}"/>
          </ac:spMkLst>
        </pc:spChg>
      </pc:sldChg>
      <pc:sldChg chg="modSp mod ord modAnim">
        <pc:chgData name="Bregje Tettelaar- van Nunen" userId="b77a778d-aa0d-472f-8daf-00437d21dc47" providerId="ADAL" clId="{2B024078-20E0-4241-8A69-5C62B2EE47CF}" dt="2022-11-29T16:34:47.951" v="2117"/>
        <pc:sldMkLst>
          <pc:docMk/>
          <pc:sldMk cId="3960795350" sldId="269"/>
        </pc:sldMkLst>
        <pc:spChg chg="mod">
          <ac:chgData name="Bregje Tettelaar- van Nunen" userId="b77a778d-aa0d-472f-8daf-00437d21dc47" providerId="ADAL" clId="{2B024078-20E0-4241-8A69-5C62B2EE47CF}" dt="2022-11-29T16:34:47.951" v="2117"/>
          <ac:spMkLst>
            <pc:docMk/>
            <pc:sldMk cId="3960795350" sldId="269"/>
            <ac:spMk id="2" creationId="{258105FF-7D37-4CCC-8794-526C3035954B}"/>
          </ac:spMkLst>
        </pc:spChg>
        <pc:spChg chg="mod">
          <ac:chgData name="Bregje Tettelaar- van Nunen" userId="b77a778d-aa0d-472f-8daf-00437d21dc47" providerId="ADAL" clId="{2B024078-20E0-4241-8A69-5C62B2EE47CF}" dt="2022-11-29T15:46:20.068" v="1945" actId="20577"/>
          <ac:spMkLst>
            <pc:docMk/>
            <pc:sldMk cId="3960795350" sldId="269"/>
            <ac:spMk id="4" creationId="{0AE47762-35B6-48FB-84B1-405F977313DA}"/>
          </ac:spMkLst>
        </pc:spChg>
      </pc:sldChg>
      <pc:sldChg chg="modSp del modAnim">
        <pc:chgData name="Bregje Tettelaar- van Nunen" userId="b77a778d-aa0d-472f-8daf-00437d21dc47" providerId="ADAL" clId="{2B024078-20E0-4241-8A69-5C62B2EE47CF}" dt="2022-11-29T08:45:39.382" v="12" actId="2696"/>
        <pc:sldMkLst>
          <pc:docMk/>
          <pc:sldMk cId="1472270744" sldId="270"/>
        </pc:sldMkLst>
        <pc:spChg chg="mod">
          <ac:chgData name="Bregje Tettelaar- van Nunen" userId="b77a778d-aa0d-472f-8daf-00437d21dc47" providerId="ADAL" clId="{2B024078-20E0-4241-8A69-5C62B2EE47CF}" dt="2022-11-29T08:44:22.343" v="11" actId="20577"/>
          <ac:spMkLst>
            <pc:docMk/>
            <pc:sldMk cId="1472270744" sldId="270"/>
            <ac:spMk id="4" creationId="{0AE47762-35B6-48FB-84B1-405F977313DA}"/>
          </ac:spMkLst>
        </pc:spChg>
      </pc:sldChg>
      <pc:sldChg chg="modSp add mod modAnim">
        <pc:chgData name="Bregje Tettelaar- van Nunen" userId="b77a778d-aa0d-472f-8daf-00437d21dc47" providerId="ADAL" clId="{2B024078-20E0-4241-8A69-5C62B2EE47CF}" dt="2022-11-29T16:33:11.917" v="2114" actId="20577"/>
        <pc:sldMkLst>
          <pc:docMk/>
          <pc:sldMk cId="1823448065" sldId="273"/>
        </pc:sldMkLst>
        <pc:spChg chg="mod">
          <ac:chgData name="Bregje Tettelaar- van Nunen" userId="b77a778d-aa0d-472f-8daf-00437d21dc47" providerId="ADAL" clId="{2B024078-20E0-4241-8A69-5C62B2EE47CF}" dt="2022-11-29T08:50:52.400" v="212" actId="20577"/>
          <ac:spMkLst>
            <pc:docMk/>
            <pc:sldMk cId="1823448065" sldId="273"/>
            <ac:spMk id="2" creationId="{258105FF-7D37-4CCC-8794-526C3035954B}"/>
          </ac:spMkLst>
        </pc:spChg>
        <pc:spChg chg="mod">
          <ac:chgData name="Bregje Tettelaar- van Nunen" userId="b77a778d-aa0d-472f-8daf-00437d21dc47" providerId="ADAL" clId="{2B024078-20E0-4241-8A69-5C62B2EE47CF}" dt="2022-11-29T16:33:11.917" v="2114" actId="20577"/>
          <ac:spMkLst>
            <pc:docMk/>
            <pc:sldMk cId="1823448065" sldId="273"/>
            <ac:spMk id="4" creationId="{0AE47762-35B6-48FB-84B1-405F977313DA}"/>
          </ac:spMkLst>
        </pc:spChg>
      </pc:sldChg>
      <pc:sldChg chg="addSp delSp modSp add mod delAnim modAnim">
        <pc:chgData name="Bregje Tettelaar- van Nunen" userId="b77a778d-aa0d-472f-8daf-00437d21dc47" providerId="ADAL" clId="{2B024078-20E0-4241-8A69-5C62B2EE47CF}" dt="2022-11-29T16:51:59.712" v="2211" actId="166"/>
        <pc:sldMkLst>
          <pc:docMk/>
          <pc:sldMk cId="152974465" sldId="274"/>
        </pc:sldMkLst>
        <pc:spChg chg="mod ord">
          <ac:chgData name="Bregje Tettelaar- van Nunen" userId="b77a778d-aa0d-472f-8daf-00437d21dc47" providerId="ADAL" clId="{2B024078-20E0-4241-8A69-5C62B2EE47CF}" dt="2022-11-29T16:51:59.712" v="2211" actId="166"/>
          <ac:spMkLst>
            <pc:docMk/>
            <pc:sldMk cId="152974465" sldId="274"/>
            <ac:spMk id="2" creationId="{258105FF-7D37-4CCC-8794-526C3035954B}"/>
          </ac:spMkLst>
        </pc:spChg>
        <pc:spChg chg="del">
          <ac:chgData name="Bregje Tettelaar- van Nunen" userId="b77a778d-aa0d-472f-8daf-00437d21dc47" providerId="ADAL" clId="{2B024078-20E0-4241-8A69-5C62B2EE47CF}" dt="2022-11-29T09:05:20.406" v="816" actId="478"/>
          <ac:spMkLst>
            <pc:docMk/>
            <pc:sldMk cId="152974465" sldId="274"/>
            <ac:spMk id="4" creationId="{0AE47762-35B6-48FB-84B1-405F977313DA}"/>
          </ac:spMkLst>
        </pc:spChg>
        <pc:spChg chg="add del mod">
          <ac:chgData name="Bregje Tettelaar- van Nunen" userId="b77a778d-aa0d-472f-8daf-00437d21dc47" providerId="ADAL" clId="{2B024078-20E0-4241-8A69-5C62B2EE47CF}" dt="2022-11-29T09:05:30.949" v="819" actId="478"/>
          <ac:spMkLst>
            <pc:docMk/>
            <pc:sldMk cId="152974465" sldId="274"/>
            <ac:spMk id="5" creationId="{94F1E189-C97C-C954-28CC-0C2B48544EA1}"/>
          </ac:spMkLst>
        </pc:spChg>
        <pc:spChg chg="add del mod">
          <ac:chgData name="Bregje Tettelaar- van Nunen" userId="b77a778d-aa0d-472f-8daf-00437d21dc47" providerId="ADAL" clId="{2B024078-20E0-4241-8A69-5C62B2EE47CF}" dt="2022-11-29T09:05:26.810" v="818" actId="478"/>
          <ac:spMkLst>
            <pc:docMk/>
            <pc:sldMk cId="152974465" sldId="274"/>
            <ac:spMk id="6" creationId="{77003087-7DFE-F21F-5137-D8A0827D3DAC}"/>
          </ac:spMkLst>
        </pc:spChg>
        <pc:spChg chg="add mod">
          <ac:chgData name="Bregje Tettelaar- van Nunen" userId="b77a778d-aa0d-472f-8daf-00437d21dc47" providerId="ADAL" clId="{2B024078-20E0-4241-8A69-5C62B2EE47CF}" dt="2022-11-29T16:51:55.610" v="2210" actId="1076"/>
          <ac:spMkLst>
            <pc:docMk/>
            <pc:sldMk cId="152974465" sldId="274"/>
            <ac:spMk id="7" creationId="{2FAA8DDD-1141-2753-646A-08CDFA7E8BCE}"/>
          </ac:spMkLst>
        </pc:spChg>
      </pc:sldChg>
      <pc:sldChg chg="new del">
        <pc:chgData name="Bregje Tettelaar- van Nunen" userId="b77a778d-aa0d-472f-8daf-00437d21dc47" providerId="ADAL" clId="{2B024078-20E0-4241-8A69-5C62B2EE47CF}" dt="2022-11-29T15:19:46.436" v="1010" actId="2696"/>
        <pc:sldMkLst>
          <pc:docMk/>
          <pc:sldMk cId="939921039" sldId="275"/>
        </pc:sldMkLst>
      </pc:sldChg>
      <pc:sldChg chg="addSp delSp modSp add mod ord modAnim modNotesTx">
        <pc:chgData name="Bregje Tettelaar- van Nunen" userId="b77a778d-aa0d-472f-8daf-00437d21dc47" providerId="ADAL" clId="{2B024078-20E0-4241-8A69-5C62B2EE47CF}" dt="2022-11-29T17:05:03.504" v="2329" actId="1076"/>
        <pc:sldMkLst>
          <pc:docMk/>
          <pc:sldMk cId="3280583432" sldId="438"/>
        </pc:sldMkLst>
        <pc:spChg chg="del">
          <ac:chgData name="Bregje Tettelaar- van Nunen" userId="b77a778d-aa0d-472f-8daf-00437d21dc47" providerId="ADAL" clId="{2B024078-20E0-4241-8A69-5C62B2EE47CF}" dt="2022-11-29T15:26:17.693" v="1620" actId="478"/>
          <ac:spMkLst>
            <pc:docMk/>
            <pc:sldMk cId="3280583432" sldId="438"/>
            <ac:spMk id="2" creationId="{7C692C3A-64F5-4584-AB0D-0DF710D24717}"/>
          </ac:spMkLst>
        </pc:spChg>
        <pc:spChg chg="add del mod">
          <ac:chgData name="Bregje Tettelaar- van Nunen" userId="b77a778d-aa0d-472f-8daf-00437d21dc47" providerId="ADAL" clId="{2B024078-20E0-4241-8A69-5C62B2EE47CF}" dt="2022-11-29T15:26:23.233" v="1621" actId="478"/>
          <ac:spMkLst>
            <pc:docMk/>
            <pc:sldMk cId="3280583432" sldId="438"/>
            <ac:spMk id="5" creationId="{23E2A032-2956-0F81-54AB-4F7B29A7D0C3}"/>
          </ac:spMkLst>
        </pc:spChg>
        <pc:spChg chg="add mod">
          <ac:chgData name="Bregje Tettelaar- van Nunen" userId="b77a778d-aa0d-472f-8daf-00437d21dc47" providerId="ADAL" clId="{2B024078-20E0-4241-8A69-5C62B2EE47CF}" dt="2022-11-29T15:26:31.712" v="1628" actId="20577"/>
          <ac:spMkLst>
            <pc:docMk/>
            <pc:sldMk cId="3280583432" sldId="438"/>
            <ac:spMk id="6" creationId="{FFC2E57F-275E-FB47-E86E-D16095D3AD21}"/>
          </ac:spMkLst>
        </pc:spChg>
        <pc:spChg chg="mod">
          <ac:chgData name="Bregje Tettelaar- van Nunen" userId="b77a778d-aa0d-472f-8daf-00437d21dc47" providerId="ADAL" clId="{2B024078-20E0-4241-8A69-5C62B2EE47CF}" dt="2022-11-29T15:28:48.968" v="1708" actId="1076"/>
          <ac:spMkLst>
            <pc:docMk/>
            <pc:sldMk cId="3280583432" sldId="438"/>
            <ac:spMk id="7" creationId="{561D4E55-00D3-CCB3-B430-373DDDC310DB}"/>
          </ac:spMkLst>
        </pc:spChg>
        <pc:spChg chg="add mod">
          <ac:chgData name="Bregje Tettelaar- van Nunen" userId="b77a778d-aa0d-472f-8daf-00437d21dc47" providerId="ADAL" clId="{2B024078-20E0-4241-8A69-5C62B2EE47CF}" dt="2022-11-29T17:05:03.504" v="2329" actId="1076"/>
          <ac:spMkLst>
            <pc:docMk/>
            <pc:sldMk cId="3280583432" sldId="438"/>
            <ac:spMk id="8" creationId="{8AE912CE-6FD1-4F4F-721C-FA2B54A46CE1}"/>
          </ac:spMkLst>
        </pc:spChg>
        <pc:graphicFrameChg chg="mod modGraphic">
          <ac:chgData name="Bregje Tettelaar- van Nunen" userId="b77a778d-aa0d-472f-8daf-00437d21dc47" providerId="ADAL" clId="{2B024078-20E0-4241-8A69-5C62B2EE47CF}" dt="2022-11-29T17:04:29.628" v="2323" actId="1076"/>
          <ac:graphicFrameMkLst>
            <pc:docMk/>
            <pc:sldMk cId="3280583432" sldId="438"/>
            <ac:graphicFrameMk id="9" creationId="{E4E2D402-5236-4699-B944-D2064D52C35F}"/>
          </ac:graphicFrameMkLst>
        </pc:graphicFrameChg>
      </pc:sldChg>
      <pc:sldChg chg="addSp delSp modSp add mod delAnim modAnim modNotesTx">
        <pc:chgData name="Bregje Tettelaar- van Nunen" userId="b77a778d-aa0d-472f-8daf-00437d21dc47" providerId="ADAL" clId="{2B024078-20E0-4241-8A69-5C62B2EE47CF}" dt="2022-11-29T17:08:58.927" v="2398" actId="108"/>
        <pc:sldMkLst>
          <pc:docMk/>
          <pc:sldMk cId="85414701" sldId="445"/>
        </pc:sldMkLst>
        <pc:spChg chg="mod">
          <ac:chgData name="Bregje Tettelaar- van Nunen" userId="b77a778d-aa0d-472f-8daf-00437d21dc47" providerId="ADAL" clId="{2B024078-20E0-4241-8A69-5C62B2EE47CF}" dt="2022-11-29T15:20:57.936" v="1103" actId="1076"/>
          <ac:spMkLst>
            <pc:docMk/>
            <pc:sldMk cId="85414701" sldId="445"/>
            <ac:spMk id="2" creationId="{44CCD8D2-AE03-4011-B41E-8947B0E70781}"/>
          </ac:spMkLst>
        </pc:spChg>
        <pc:spChg chg="mod">
          <ac:chgData name="Bregje Tettelaar- van Nunen" userId="b77a778d-aa0d-472f-8daf-00437d21dc47" providerId="ADAL" clId="{2B024078-20E0-4241-8A69-5C62B2EE47CF}" dt="2022-11-29T15:49:29.451" v="1953" actId="14100"/>
          <ac:spMkLst>
            <pc:docMk/>
            <pc:sldMk cId="85414701" sldId="445"/>
            <ac:spMk id="3" creationId="{6E7D99BC-9E0B-4044-1595-A07A4A8DAA30}"/>
          </ac:spMkLst>
        </pc:spChg>
        <pc:spChg chg="add del mod">
          <ac:chgData name="Bregje Tettelaar- van Nunen" userId="b77a778d-aa0d-472f-8daf-00437d21dc47" providerId="ADAL" clId="{2B024078-20E0-4241-8A69-5C62B2EE47CF}" dt="2022-11-29T17:08:28.015" v="2392" actId="478"/>
          <ac:spMkLst>
            <pc:docMk/>
            <pc:sldMk cId="85414701" sldId="445"/>
            <ac:spMk id="6" creationId="{94D8FB9E-EDE4-FF3F-F9BE-A674C3270E81}"/>
          </ac:spMkLst>
        </pc:spChg>
        <pc:spChg chg="add del mod">
          <ac:chgData name="Bregje Tettelaar- van Nunen" userId="b77a778d-aa0d-472f-8daf-00437d21dc47" providerId="ADAL" clId="{2B024078-20E0-4241-8A69-5C62B2EE47CF}" dt="2022-11-29T17:08:28.015" v="2392" actId="478"/>
          <ac:spMkLst>
            <pc:docMk/>
            <pc:sldMk cId="85414701" sldId="445"/>
            <ac:spMk id="7" creationId="{45C966DB-A55C-79FD-474E-4F3E0F181788}"/>
          </ac:spMkLst>
        </pc:spChg>
        <pc:spChg chg="add mod">
          <ac:chgData name="Bregje Tettelaar- van Nunen" userId="b77a778d-aa0d-472f-8daf-00437d21dc47" providerId="ADAL" clId="{2B024078-20E0-4241-8A69-5C62B2EE47CF}" dt="2022-11-29T17:08:45.241" v="2395" actId="1076"/>
          <ac:spMkLst>
            <pc:docMk/>
            <pc:sldMk cId="85414701" sldId="445"/>
            <ac:spMk id="8" creationId="{52ABD9A6-B97B-627C-99DF-8B1FEBC100EB}"/>
          </ac:spMkLst>
        </pc:spChg>
        <pc:spChg chg="add mod">
          <ac:chgData name="Bregje Tettelaar- van Nunen" userId="b77a778d-aa0d-472f-8daf-00437d21dc47" providerId="ADAL" clId="{2B024078-20E0-4241-8A69-5C62B2EE47CF}" dt="2022-11-29T17:08:50.220" v="2396" actId="1076"/>
          <ac:spMkLst>
            <pc:docMk/>
            <pc:sldMk cId="85414701" sldId="445"/>
            <ac:spMk id="9" creationId="{1F0738A1-6F1B-FBC6-9D25-A472EFCD780E}"/>
          </ac:spMkLst>
        </pc:spChg>
        <pc:graphicFrameChg chg="mod modGraphic">
          <ac:chgData name="Bregje Tettelaar- van Nunen" userId="b77a778d-aa0d-472f-8daf-00437d21dc47" providerId="ADAL" clId="{2B024078-20E0-4241-8A69-5C62B2EE47CF}" dt="2022-11-29T17:08:58.927" v="2398" actId="108"/>
          <ac:graphicFrameMkLst>
            <pc:docMk/>
            <pc:sldMk cId="85414701" sldId="445"/>
            <ac:graphicFrameMk id="5" creationId="{F6F486F8-B22A-4471-A809-714FDAE45C16}"/>
          </ac:graphicFrameMkLst>
        </pc:graphicFrameChg>
      </pc:sldChg>
      <pc:sldChg chg="new del">
        <pc:chgData name="Bregje Tettelaar- van Nunen" userId="b77a778d-aa0d-472f-8daf-00437d21dc47" providerId="ADAL" clId="{2B024078-20E0-4241-8A69-5C62B2EE47CF}" dt="2022-11-29T15:21:35.825" v="1112" actId="680"/>
        <pc:sldMkLst>
          <pc:docMk/>
          <pc:sldMk cId="1085653954" sldId="446"/>
        </pc:sldMkLst>
      </pc:sldChg>
      <pc:sldChg chg="modSp add mod modAnim">
        <pc:chgData name="Bregje Tettelaar- van Nunen" userId="b77a778d-aa0d-472f-8daf-00437d21dc47" providerId="ADAL" clId="{2B024078-20E0-4241-8A69-5C62B2EE47CF}" dt="2022-11-29T16:50:53.332" v="2207" actId="20577"/>
        <pc:sldMkLst>
          <pc:docMk/>
          <pc:sldMk cId="1811196092" sldId="446"/>
        </pc:sldMkLst>
        <pc:spChg chg="mod">
          <ac:chgData name="Bregje Tettelaar- van Nunen" userId="b77a778d-aa0d-472f-8daf-00437d21dc47" providerId="ADAL" clId="{2B024078-20E0-4241-8A69-5C62B2EE47CF}" dt="2022-11-29T15:21:44.618" v="1129" actId="20577"/>
          <ac:spMkLst>
            <pc:docMk/>
            <pc:sldMk cId="1811196092" sldId="446"/>
            <ac:spMk id="2" creationId="{258105FF-7D37-4CCC-8794-526C3035954B}"/>
          </ac:spMkLst>
        </pc:spChg>
        <pc:spChg chg="mod">
          <ac:chgData name="Bregje Tettelaar- van Nunen" userId="b77a778d-aa0d-472f-8daf-00437d21dc47" providerId="ADAL" clId="{2B024078-20E0-4241-8A69-5C62B2EE47CF}" dt="2022-11-29T16:50:53.332" v="2207" actId="20577"/>
          <ac:spMkLst>
            <pc:docMk/>
            <pc:sldMk cId="1811196092" sldId="446"/>
            <ac:spMk id="4" creationId="{0AE47762-35B6-48FB-84B1-405F977313DA}"/>
          </ac:spMkLst>
        </pc:spChg>
      </pc:sldChg>
      <pc:sldChg chg="addSp delSp modSp add mod ord modAnim modNotesTx">
        <pc:chgData name="Bregje Tettelaar- van Nunen" userId="b77a778d-aa0d-472f-8daf-00437d21dc47" providerId="ADAL" clId="{2B024078-20E0-4241-8A69-5C62B2EE47CF}" dt="2022-11-29T16:40:52.810" v="2199" actId="108"/>
        <pc:sldMkLst>
          <pc:docMk/>
          <pc:sldMk cId="3947145440" sldId="447"/>
        </pc:sldMkLst>
        <pc:spChg chg="add mod">
          <ac:chgData name="Bregje Tettelaar- van Nunen" userId="b77a778d-aa0d-472f-8daf-00437d21dc47" providerId="ADAL" clId="{2B024078-20E0-4241-8A69-5C62B2EE47CF}" dt="2022-11-29T16:26:13.682" v="2093" actId="13822"/>
          <ac:spMkLst>
            <pc:docMk/>
            <pc:sldMk cId="3947145440" sldId="447"/>
            <ac:spMk id="2" creationId="{75B26872-2A14-CA00-5A6C-BBC8B005C90F}"/>
          </ac:spMkLst>
        </pc:spChg>
        <pc:spChg chg="mod">
          <ac:chgData name="Bregje Tettelaar- van Nunen" userId="b77a778d-aa0d-472f-8daf-00437d21dc47" providerId="ADAL" clId="{2B024078-20E0-4241-8A69-5C62B2EE47CF}" dt="2022-11-29T15:31:20.400" v="1769" actId="108"/>
          <ac:spMkLst>
            <pc:docMk/>
            <pc:sldMk cId="3947145440" sldId="447"/>
            <ac:spMk id="6" creationId="{FFC2E57F-275E-FB47-E86E-D16095D3AD21}"/>
          </ac:spMkLst>
        </pc:spChg>
        <pc:spChg chg="del">
          <ac:chgData name="Bregje Tettelaar- van Nunen" userId="b77a778d-aa0d-472f-8daf-00437d21dc47" providerId="ADAL" clId="{2B024078-20E0-4241-8A69-5C62B2EE47CF}" dt="2022-11-29T15:31:29.964" v="1770" actId="478"/>
          <ac:spMkLst>
            <pc:docMk/>
            <pc:sldMk cId="3947145440" sldId="447"/>
            <ac:spMk id="7" creationId="{561D4E55-00D3-CCB3-B430-373DDDC310DB}"/>
          </ac:spMkLst>
        </pc:spChg>
        <pc:graphicFrameChg chg="mod modGraphic">
          <ac:chgData name="Bregje Tettelaar- van Nunen" userId="b77a778d-aa0d-472f-8daf-00437d21dc47" providerId="ADAL" clId="{2B024078-20E0-4241-8A69-5C62B2EE47CF}" dt="2022-11-29T16:40:52.810" v="2199" actId="108"/>
          <ac:graphicFrameMkLst>
            <pc:docMk/>
            <pc:sldMk cId="3947145440" sldId="447"/>
            <ac:graphicFrameMk id="9" creationId="{E4E2D402-5236-4699-B944-D2064D52C35F}"/>
          </ac:graphicFrameMkLst>
        </pc:graphicFrameChg>
      </pc:sldChg>
      <pc:sldChg chg="modSp add mod modAnim modNotesTx">
        <pc:chgData name="Bregje Tettelaar- van Nunen" userId="b77a778d-aa0d-472f-8daf-00437d21dc47" providerId="ADAL" clId="{2B024078-20E0-4241-8A69-5C62B2EE47CF}" dt="2022-11-29T16:52:33.679" v="2213"/>
        <pc:sldMkLst>
          <pc:docMk/>
          <pc:sldMk cId="715019637" sldId="449"/>
        </pc:sldMkLst>
        <pc:spChg chg="mod">
          <ac:chgData name="Bregje Tettelaar- van Nunen" userId="b77a778d-aa0d-472f-8daf-00437d21dc47" providerId="ADAL" clId="{2B024078-20E0-4241-8A69-5C62B2EE47CF}" dt="2022-11-29T15:44:31.298" v="1873" actId="27636"/>
          <ac:spMkLst>
            <pc:docMk/>
            <pc:sldMk cId="715019637" sldId="449"/>
            <ac:spMk id="2" creationId="{21D1AC26-5A73-4D4C-8BFD-BFE8B661AB8B}"/>
          </ac:spMkLst>
        </pc:spChg>
        <pc:spChg chg="mod">
          <ac:chgData name="Bregje Tettelaar- van Nunen" userId="b77a778d-aa0d-472f-8daf-00437d21dc47" providerId="ADAL" clId="{2B024078-20E0-4241-8A69-5C62B2EE47CF}" dt="2022-11-29T16:52:30.494" v="2212" actId="21"/>
          <ac:spMkLst>
            <pc:docMk/>
            <pc:sldMk cId="715019637" sldId="449"/>
            <ac:spMk id="3" creationId="{12B57BBD-488A-4AB7-B89A-1691746B6B7B}"/>
          </ac:spMkLst>
        </pc:spChg>
      </pc:sldChg>
      <pc:sldChg chg="modSp add mod modNotesTx">
        <pc:chgData name="Bregje Tettelaar- van Nunen" userId="b77a778d-aa0d-472f-8daf-00437d21dc47" providerId="ADAL" clId="{2B024078-20E0-4241-8A69-5C62B2EE47CF}" dt="2022-11-29T16:54:26.434" v="2275" actId="1076"/>
        <pc:sldMkLst>
          <pc:docMk/>
          <pc:sldMk cId="3785206198" sldId="458"/>
        </pc:sldMkLst>
        <pc:spChg chg="mod">
          <ac:chgData name="Bregje Tettelaar- van Nunen" userId="b77a778d-aa0d-472f-8daf-00437d21dc47" providerId="ADAL" clId="{2B024078-20E0-4241-8A69-5C62B2EE47CF}" dt="2022-11-29T16:54:14.678" v="2274" actId="20577"/>
          <ac:spMkLst>
            <pc:docMk/>
            <pc:sldMk cId="3785206198" sldId="458"/>
            <ac:spMk id="2" creationId="{7C692C3A-64F5-4584-AB0D-0DF710D24717}"/>
          </ac:spMkLst>
        </pc:spChg>
        <pc:spChg chg="mod">
          <ac:chgData name="Bregje Tettelaar- van Nunen" userId="b77a778d-aa0d-472f-8daf-00437d21dc47" providerId="ADAL" clId="{2B024078-20E0-4241-8A69-5C62B2EE47CF}" dt="2022-11-29T16:54:26.434" v="2275" actId="1076"/>
          <ac:spMkLst>
            <pc:docMk/>
            <pc:sldMk cId="3785206198" sldId="458"/>
            <ac:spMk id="8" creationId="{BA3456CA-3C48-DCEE-FB19-0FDF8FDF6A4B}"/>
          </ac:spMkLst>
        </pc:spChg>
        <pc:spChg chg="mod">
          <ac:chgData name="Bregje Tettelaar- van Nunen" userId="b77a778d-aa0d-472f-8daf-00437d21dc47" providerId="ADAL" clId="{2B024078-20E0-4241-8A69-5C62B2EE47CF}" dt="2022-11-29T16:54:26.434" v="2275" actId="1076"/>
          <ac:spMkLst>
            <pc:docMk/>
            <pc:sldMk cId="3785206198" sldId="458"/>
            <ac:spMk id="10" creationId="{A209E4EF-3CD6-41A2-0091-B35C891BEEBB}"/>
          </ac:spMkLst>
        </pc:spChg>
        <pc:graphicFrameChg chg="mod modGraphic">
          <ac:chgData name="Bregje Tettelaar- van Nunen" userId="b77a778d-aa0d-472f-8daf-00437d21dc47" providerId="ADAL" clId="{2B024078-20E0-4241-8A69-5C62B2EE47CF}" dt="2022-11-29T16:54:26.434" v="2275" actId="1076"/>
          <ac:graphicFrameMkLst>
            <pc:docMk/>
            <pc:sldMk cId="3785206198" sldId="458"/>
            <ac:graphicFrameMk id="6" creationId="{1E5FA99E-EC43-AB49-66ED-8CD2E536685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5124-0A4F-484A-B597-EB5C624FCDA8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1F63-A0BA-465C-B035-4F5674D5DE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46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14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C9D3-6869-4A8B-9E76-6C0CA2172BC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83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86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C9D3-6869-4A8B-9E76-6C0CA2172BC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00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24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6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07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5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 dirty="0"/>
              <a:t>Geen gebouwen binnen de PR 10-5 contouren (kans 1 op 100.000)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 dirty="0"/>
              <a:t>Enkele beperkt kwetsbare gebouwen binnen PR 10-6 contouren (kans 1 op 1.000.000)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 dirty="0"/>
              <a:t>Ter plaatse van dichtstbij gelegen woningen is de kans in de orde van 1:1.000.000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1200" dirty="0"/>
              <a:t>Groepsrisico is verwaarloosbaar klein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17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EC9D3-6869-4A8B-9E76-6C0CA2172BC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70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bg1"/>
                </a:solidFill>
                <a:effectLst/>
              </a:rPr>
              <a:t>(t.o.v. 47 dB </a:t>
            </a:r>
            <a:r>
              <a:rPr lang="nl-NL" sz="1200" b="1" kern="1200" dirty="0" err="1">
                <a:solidFill>
                  <a:schemeClr val="bg1"/>
                </a:solidFill>
                <a:effectLst/>
              </a:rPr>
              <a:t>Lden</a:t>
            </a:r>
            <a:r>
              <a:rPr lang="nl-NL" sz="1200" b="1" kern="1200" dirty="0">
                <a:solidFill>
                  <a:schemeClr val="bg1"/>
                </a:solidFill>
                <a:effectLst/>
              </a:rPr>
              <a:t> en geen slagschaduw-mitigatie)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C1F63-A0BA-465C-B035-4F5674D5DE8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01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83618"/>
            <a:ext cx="7772400" cy="91810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7734"/>
            <a:ext cx="6400800" cy="1008931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28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05978"/>
            <a:ext cx="8003232" cy="4381996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939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o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5400600" cy="430998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981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42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81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931224" cy="8572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8782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20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274416"/>
            <a:ext cx="7772400" cy="1521469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699542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58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54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0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20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8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75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1882552" cy="273844"/>
          </a:xfrm>
          <a:prstGeom prst="rect">
            <a:avLst/>
          </a:prstGeom>
        </p:spPr>
        <p:txBody>
          <a:bodyPr/>
          <a:lstStyle/>
          <a:p>
            <a:fld id="{DA951D8C-530D-4D22-8480-914831118F07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483768" y="4767264"/>
            <a:ext cx="4968552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622976" y="4767264"/>
            <a:ext cx="765448" cy="273844"/>
          </a:xfrm>
          <a:prstGeom prst="rect">
            <a:avLst/>
          </a:prstGeom>
        </p:spPr>
        <p:txBody>
          <a:bodyPr/>
          <a:lstStyle/>
          <a:p>
            <a:fld id="{AA4F24AA-E67F-4C2F-B565-4F1A7F3C4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6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29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769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  <p:sldLayoutId id="2147483669" r:id="rId9"/>
    <p:sldLayoutId id="2147483672" r:id="rId10"/>
    <p:sldLayoutId id="2147483673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ten.nl/goyerbru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lucht, buiten, veld&#10;&#10;Automatisch gegenereerde beschrijving">
            <a:extLst>
              <a:ext uri="{FF2B5EF4-FFF2-40B4-BE49-F238E27FC236}">
                <a16:creationId xmlns:a16="http://schemas.microsoft.com/office/drawing/2014/main" id="{AC73C8BC-27BB-4186-80A5-4F0475696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40816"/>
          <a:stretch/>
        </p:blipFill>
        <p:spPr>
          <a:xfrm>
            <a:off x="463690" y="80250"/>
            <a:ext cx="8676456" cy="41764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C10869-3182-4534-B289-28986DA7F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104" y="80250"/>
            <a:ext cx="3347864" cy="37876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9DE0"/>
                </a:solidFill>
              </a:rPr>
              <a:t>Windenergie &amp; “Nevele”</a:t>
            </a:r>
            <a:br>
              <a:rPr lang="nl-NL" dirty="0">
                <a:solidFill>
                  <a:srgbClr val="009DE0"/>
                </a:solidFill>
              </a:rPr>
            </a:br>
            <a:r>
              <a:rPr lang="nl-NL" dirty="0">
                <a:solidFill>
                  <a:srgbClr val="009DE0"/>
                </a:solidFill>
              </a:rPr>
              <a:t>in gemeente Houten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A5952D9-F1CF-4A5F-9CC2-AE242C84961E}"/>
              </a:ext>
            </a:extLst>
          </p:cNvPr>
          <p:cNvSpPr txBox="1">
            <a:spLocks/>
          </p:cNvSpPr>
          <p:nvPr/>
        </p:nvSpPr>
        <p:spPr>
          <a:xfrm>
            <a:off x="251520" y="4299942"/>
            <a:ext cx="914014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2000" dirty="0">
                <a:solidFill>
                  <a:schemeClr val="bg1"/>
                </a:solidFill>
              </a:rPr>
              <a:t>Bregje Tettelaar</a:t>
            </a:r>
          </a:p>
        </p:txBody>
      </p:sp>
    </p:spTree>
    <p:extLst>
      <p:ext uri="{BB962C8B-B14F-4D97-AF65-F5344CB8AC3E}">
        <p14:creationId xmlns:p14="http://schemas.microsoft.com/office/powerpoint/2010/main" val="417754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CD8D2-AE03-4011-B41E-8947B0E7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0" y="123478"/>
            <a:ext cx="8604448" cy="640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slagschaduw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BD2B50-4404-467A-BCD3-F7F77D4E7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66950C-6F1A-40DC-983C-D96B6F260BC1}" type="slidenum">
              <a:rPr lang="nl-NL" smtClean="0"/>
              <a:pPr/>
              <a:t>10</a:t>
            </a:fld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6F486F8-B22A-4471-A809-714FDAE45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489596"/>
              </p:ext>
            </p:extLst>
          </p:nvPr>
        </p:nvGraphicFramePr>
        <p:xfrm>
          <a:off x="2411760" y="1030163"/>
          <a:ext cx="6339619" cy="288556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747991">
                  <a:extLst>
                    <a:ext uri="{9D8B030D-6E8A-4147-A177-3AD203B41FA5}">
                      <a16:colId xmlns:a16="http://schemas.microsoft.com/office/drawing/2014/main" val="144510625"/>
                    </a:ext>
                  </a:extLst>
                </a:gridCol>
                <a:gridCol w="863876">
                  <a:extLst>
                    <a:ext uri="{9D8B030D-6E8A-4147-A177-3AD203B41FA5}">
                      <a16:colId xmlns:a16="http://schemas.microsoft.com/office/drawing/2014/main" val="1703093332"/>
                    </a:ext>
                  </a:extLst>
                </a:gridCol>
                <a:gridCol w="802658">
                  <a:extLst>
                    <a:ext uri="{9D8B030D-6E8A-4147-A177-3AD203B41FA5}">
                      <a16:colId xmlns:a16="http://schemas.microsoft.com/office/drawing/2014/main" val="2947514924"/>
                    </a:ext>
                  </a:extLst>
                </a:gridCol>
                <a:gridCol w="925094">
                  <a:extLst>
                    <a:ext uri="{9D8B030D-6E8A-4147-A177-3AD203B41FA5}">
                      <a16:colId xmlns:a16="http://schemas.microsoft.com/office/drawing/2014/main" val="843666819"/>
                    </a:ext>
                  </a:extLst>
                </a:gridCol>
              </a:tblGrid>
              <a:tr h="95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Verlies</a:t>
                      </a:r>
                      <a:r>
                        <a:rPr lang="nl-NL" sz="1400" b="1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 in </a:t>
                      </a:r>
                      <a:r>
                        <a:rPr lang="nl-NL" sz="1400" b="1" dirty="0" err="1">
                          <a:solidFill>
                            <a:schemeClr val="bg1"/>
                          </a:solidFill>
                          <a:effectLst/>
                        </a:rPr>
                        <a:t>GWh</a:t>
                      </a:r>
                      <a:r>
                        <a:rPr lang="nl-NL" sz="1400" b="1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nl-NL" sz="1400" b="1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kern="1200" dirty="0">
                          <a:solidFill>
                            <a:schemeClr val="bg1"/>
                          </a:solidFill>
                          <a:effectLst/>
                        </a:rPr>
                        <a:t>Verlies in %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kern="1200" dirty="0">
                          <a:solidFill>
                            <a:schemeClr val="bg1"/>
                          </a:solidFill>
                          <a:effectLst/>
                        </a:rPr>
                        <a:t>Aantal woningen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2016972932"/>
                  </a:ext>
                </a:extLst>
              </a:tr>
              <a:tr h="60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zonder slagschaduw- mitigatie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--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0%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1580446599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Max 14 uur/jaar én </a:t>
                      </a:r>
                      <a:br>
                        <a:rPr lang="nl-NL" sz="1400" dirty="0">
                          <a:effectLst/>
                        </a:rPr>
                      </a:br>
                      <a:r>
                        <a:rPr lang="nl-NL" sz="1400" dirty="0">
                          <a:effectLst/>
                        </a:rPr>
                        <a:t>20 minuten per dag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0,6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0,9%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452626688"/>
                  </a:ext>
                </a:extLst>
              </a:tr>
              <a:tr h="486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Max 6 uur/jaar én</a:t>
                      </a:r>
                      <a:br>
                        <a:rPr lang="nl-NL" sz="1400">
                          <a:effectLst/>
                        </a:rPr>
                      </a:br>
                      <a:r>
                        <a:rPr lang="nl-NL" sz="1400">
                          <a:effectLst/>
                        </a:rPr>
                        <a:t>20 minuten per dag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>
                          <a:effectLst/>
                        </a:rPr>
                        <a:t>0,7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1,1%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2871332285"/>
                  </a:ext>
                </a:extLst>
              </a:tr>
              <a:tr h="312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~0</a:t>
                      </a:r>
                      <a:r>
                        <a:rPr lang="nl-NL" sz="1400" baseline="0" dirty="0">
                          <a:effectLst/>
                        </a:rPr>
                        <a:t>*</a:t>
                      </a:r>
                      <a:r>
                        <a:rPr lang="nl-NL" sz="1400" dirty="0">
                          <a:effectLst/>
                        </a:rPr>
                        <a:t>  uur/jaar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</a:rPr>
                        <a:t>1,1</a:t>
                      </a:r>
                      <a:endParaRPr lang="nl-NL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dirty="0">
                          <a:effectLst/>
                        </a:rPr>
                        <a:t>1,5%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nl-N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210885808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6E7D99BC-9E0B-4044-1595-A07A4A8DAA30}"/>
              </a:ext>
            </a:extLst>
          </p:cNvPr>
          <p:cNvSpPr txBox="1"/>
          <p:nvPr/>
        </p:nvSpPr>
        <p:spPr>
          <a:xfrm>
            <a:off x="825988" y="4155926"/>
            <a:ext cx="821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: gemiddelde van onderzochte windturbines, bij een geluidnorm van 47 dB </a:t>
            </a:r>
            <a:r>
              <a:rPr lang="nl-NL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Lden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*: in de praktijk is dit tussen de 0 en 1 uur per jaar i.v.m. benodigde tijd om te stoppen.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52ABD9A6-B97B-627C-99DF-8B1FEBC100EB}"/>
              </a:ext>
            </a:extLst>
          </p:cNvPr>
          <p:cNvSpPr/>
          <p:nvPr/>
        </p:nvSpPr>
        <p:spPr>
          <a:xfrm>
            <a:off x="256965" y="2632617"/>
            <a:ext cx="2127916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Aangevraagd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F0738A1-6F1B-FBC6-9D25-A472EFCD780E}"/>
              </a:ext>
            </a:extLst>
          </p:cNvPr>
          <p:cNvSpPr/>
          <p:nvPr/>
        </p:nvSpPr>
        <p:spPr>
          <a:xfrm>
            <a:off x="254871" y="3531772"/>
            <a:ext cx="2127916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(Ontwerp) besluit</a:t>
            </a:r>
          </a:p>
        </p:txBody>
      </p:sp>
    </p:spTree>
    <p:extLst>
      <p:ext uri="{BB962C8B-B14F-4D97-AF65-F5344CB8AC3E}">
        <p14:creationId xmlns:p14="http://schemas.microsoft.com/office/powerpoint/2010/main" val="85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92C3A-64F5-4584-AB0D-0DF710D2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57" y="123478"/>
            <a:ext cx="7886700" cy="726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cumulatie normen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DCC722-F058-4D1A-A077-3E86A9056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66950C-6F1A-40DC-983C-D96B6F260BC1}" type="slidenum">
              <a:rPr lang="nl-NL" smtClean="0"/>
              <a:pPr/>
              <a:t>11</a:t>
            </a:fld>
            <a:endParaRPr lang="nl-NL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E5FA99E-EC43-AB49-66ED-8CD2E5366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20411"/>
              </p:ext>
            </p:extLst>
          </p:nvPr>
        </p:nvGraphicFramePr>
        <p:xfrm>
          <a:off x="2843808" y="850055"/>
          <a:ext cx="3943830" cy="37444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7922">
                  <a:extLst>
                    <a:ext uri="{9D8B030D-6E8A-4147-A177-3AD203B41FA5}">
                      <a16:colId xmlns:a16="http://schemas.microsoft.com/office/drawing/2014/main" val="4072221663"/>
                    </a:ext>
                  </a:extLst>
                </a:gridCol>
                <a:gridCol w="727583">
                  <a:extLst>
                    <a:ext uri="{9D8B030D-6E8A-4147-A177-3AD203B41FA5}">
                      <a16:colId xmlns:a16="http://schemas.microsoft.com/office/drawing/2014/main" val="4047125492"/>
                    </a:ext>
                  </a:extLst>
                </a:gridCol>
                <a:gridCol w="852283">
                  <a:extLst>
                    <a:ext uri="{9D8B030D-6E8A-4147-A177-3AD203B41FA5}">
                      <a16:colId xmlns:a16="http://schemas.microsoft.com/office/drawing/2014/main" val="3144215933"/>
                    </a:ext>
                  </a:extLst>
                </a:gridCol>
                <a:gridCol w="1116042">
                  <a:extLst>
                    <a:ext uri="{9D8B030D-6E8A-4147-A177-3AD203B41FA5}">
                      <a16:colId xmlns:a16="http://schemas.microsoft.com/office/drawing/2014/main" val="3446028173"/>
                    </a:ext>
                  </a:extLst>
                </a:gridCol>
              </a:tblGrid>
              <a:tr h="225399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lt1"/>
                          </a:solidFill>
                          <a:effectLst/>
                        </a:rPr>
                        <a:t>Onderwerp en norm</a:t>
                      </a:r>
                      <a:endParaRPr lang="nl-NL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lt1"/>
                          </a:solidFill>
                          <a:effectLst/>
                        </a:rPr>
                        <a:t>Productieverlies</a:t>
                      </a:r>
                      <a:endParaRPr lang="nl-NL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99988"/>
                  </a:ext>
                </a:extLst>
              </a:tr>
              <a:tr h="5296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dk1"/>
                          </a:solidFill>
                          <a:effectLst/>
                        </a:rPr>
                        <a:t>Slagschaduw</a:t>
                      </a:r>
                      <a:endParaRPr lang="nl-NL" sz="11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dk1"/>
                          </a:solidFill>
                          <a:effectLst/>
                        </a:rPr>
                        <a:t>Geluid</a:t>
                      </a:r>
                      <a:endParaRPr lang="nl-NL" sz="11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 err="1">
                          <a:solidFill>
                            <a:schemeClr val="dk1"/>
                          </a:solidFill>
                          <a:effectLst/>
                        </a:rPr>
                        <a:t>GWh</a:t>
                      </a:r>
                      <a:r>
                        <a:rPr lang="nl-NL" sz="1100" b="1" kern="1200" dirty="0">
                          <a:solidFill>
                            <a:schemeClr val="dk1"/>
                          </a:solidFill>
                          <a:effectLst/>
                        </a:rPr>
                        <a:t>/</a:t>
                      </a:r>
                      <a:r>
                        <a:rPr lang="nl-NL" sz="1100" b="1" kern="1200" dirty="0" err="1">
                          <a:solidFill>
                            <a:schemeClr val="dk1"/>
                          </a:solidFill>
                          <a:effectLst/>
                        </a:rPr>
                        <a:t>jr</a:t>
                      </a:r>
                      <a:endParaRPr lang="nl-NL" sz="11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dk1"/>
                          </a:solidFill>
                          <a:effectLst/>
                        </a:rPr>
                        <a:t>percentage</a:t>
                      </a:r>
                      <a:endParaRPr lang="nl-NL" sz="11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1120506717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</a:rPr>
                        <a:t>14 uur</a:t>
                      </a:r>
                      <a:endParaRPr lang="nl-NL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</a:rPr>
                        <a:t>47</a:t>
                      </a:r>
                      <a:endParaRPr lang="nl-NL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</a:rPr>
                        <a:t>5,5</a:t>
                      </a:r>
                      <a:endParaRPr lang="nl-NL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</a:rPr>
                        <a:t>7,5%</a:t>
                      </a:r>
                      <a:endParaRPr lang="nl-NL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3511227105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 uur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13,8%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4118269664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 uur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14,7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19,9%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329183008"/>
                  </a:ext>
                </a:extLst>
              </a:tr>
              <a:tr h="2630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 uur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47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5,6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7,6%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1802098703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 uur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10,3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13,9%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1166139657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 uur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14,8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20,0%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2487785135"/>
                  </a:ext>
                </a:extLst>
              </a:tr>
              <a:tr h="2630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uur</a:t>
                      </a: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2244692268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uur</a:t>
                      </a: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375120588"/>
                  </a:ext>
                </a:extLst>
              </a:tr>
              <a:tr h="3519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 uur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nl-NL" sz="1100" b="1" kern="12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15,1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20,4%</a:t>
                      </a:r>
                      <a:endParaRPr lang="nl-NL" sz="11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714" marR="27714" marT="0" marB="0" anchor="ctr"/>
                </a:tc>
                <a:extLst>
                  <a:ext uri="{0D108BD9-81ED-4DB2-BD59-A6C34878D82A}">
                    <a16:rowId xmlns:a16="http://schemas.microsoft.com/office/drawing/2014/main" val="603623657"/>
                  </a:ext>
                </a:extLst>
              </a:tr>
            </a:tbl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id="{BA3456CA-3C48-DCEE-FB19-0FDF8FDF6A4B}"/>
              </a:ext>
            </a:extLst>
          </p:cNvPr>
          <p:cNvSpPr/>
          <p:nvPr/>
        </p:nvSpPr>
        <p:spPr>
          <a:xfrm>
            <a:off x="715892" y="1570135"/>
            <a:ext cx="2127916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Aangevraagd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209E4EF-3CD6-41A2-0091-B35C891BEEBB}"/>
              </a:ext>
            </a:extLst>
          </p:cNvPr>
          <p:cNvSpPr/>
          <p:nvPr/>
        </p:nvSpPr>
        <p:spPr>
          <a:xfrm>
            <a:off x="683568" y="3513202"/>
            <a:ext cx="2127916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(Ontwerp) besluit</a:t>
            </a:r>
          </a:p>
        </p:txBody>
      </p:sp>
    </p:spTree>
    <p:extLst>
      <p:ext uri="{BB962C8B-B14F-4D97-AF65-F5344CB8AC3E}">
        <p14:creationId xmlns:p14="http://schemas.microsoft.com/office/powerpoint/2010/main" val="37852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105FF-7D37-4CCC-8794-526C303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8604448" cy="857250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Windpark Houten - geschiedenis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47762-35B6-48FB-84B1-405F9773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56" y="1063229"/>
            <a:ext cx="8604448" cy="3596753"/>
          </a:xfrm>
        </p:spPr>
        <p:txBody>
          <a:bodyPr>
            <a:normAutofit fontScale="92500" lnSpcReduction="20000"/>
          </a:bodyPr>
          <a:lstStyle/>
          <a:p>
            <a:r>
              <a:rPr lang="nl-NL" sz="2500" dirty="0"/>
              <a:t>Besluit maatwerkvoorschriften (2012)</a:t>
            </a:r>
          </a:p>
          <a:p>
            <a:r>
              <a:rPr lang="nl-NL" sz="2500" dirty="0"/>
              <a:t>Uitspraak rechtbank (februari 2021): gemeente moet nieuw besluit nemen over niet intrekken geluidsvoorschriften</a:t>
            </a:r>
          </a:p>
          <a:p>
            <a:pPr>
              <a:tabLst>
                <a:tab pos="2420938" algn="l"/>
              </a:tabLst>
            </a:pPr>
            <a:r>
              <a:rPr lang="nl-NL" sz="2500" dirty="0"/>
              <a:t>Eind juni 2021: voorstel aan college intrekken voorschriften 	voor geluid &amp; terugvallen op het 	Activiteitenbesluit</a:t>
            </a:r>
          </a:p>
          <a:p>
            <a:r>
              <a:rPr lang="nl-NL" sz="2500" dirty="0"/>
              <a:t>30 juni 2021: uitspraak Delfzijl</a:t>
            </a:r>
          </a:p>
          <a:p>
            <a:r>
              <a:rPr lang="nl-NL" sz="2400" dirty="0"/>
              <a:t>Bestaand windpark, maar nieuw besluit </a:t>
            </a:r>
            <a:r>
              <a:rPr lang="nl-NL" sz="2400" dirty="0">
                <a:sym typeface="Wingdings" panose="05000000000000000000" pitchFamily="2" charset="2"/>
              </a:rPr>
              <a:t> automatisch terugvallen op Activiteitenbesluit kan niet!</a:t>
            </a:r>
            <a:endParaRPr lang="nl-NL" sz="2400" dirty="0"/>
          </a:p>
          <a:p>
            <a:r>
              <a:rPr lang="nl-NL" sz="2400" dirty="0"/>
              <a:t>Nieuwe maatwerkvoorschriften voor geluid maken als onderdeel van nieuw besluit</a:t>
            </a:r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6455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DCC722-F058-4D1A-A077-3E86A9056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66950C-6F1A-40DC-983C-D96B6F260BC1}" type="slidenum">
              <a:rPr lang="nl-NL" smtClean="0"/>
              <a:pPr/>
              <a:t>13</a:t>
            </a:fld>
            <a:endParaRPr lang="nl-NL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E4E2D402-5236-4699-B944-D2064D52C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60674"/>
              </p:ext>
            </p:extLst>
          </p:nvPr>
        </p:nvGraphicFramePr>
        <p:xfrm>
          <a:off x="2051720" y="915566"/>
          <a:ext cx="6984775" cy="36500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30387">
                  <a:extLst>
                    <a:ext uri="{9D8B030D-6E8A-4147-A177-3AD203B41FA5}">
                      <a16:colId xmlns:a16="http://schemas.microsoft.com/office/drawing/2014/main" val="1489427954"/>
                    </a:ext>
                  </a:extLst>
                </a:gridCol>
                <a:gridCol w="1927194">
                  <a:extLst>
                    <a:ext uri="{9D8B030D-6E8A-4147-A177-3AD203B41FA5}">
                      <a16:colId xmlns:a16="http://schemas.microsoft.com/office/drawing/2014/main" val="2140180615"/>
                    </a:ext>
                  </a:extLst>
                </a:gridCol>
                <a:gridCol w="1927194">
                  <a:extLst>
                    <a:ext uri="{9D8B030D-6E8A-4147-A177-3AD203B41FA5}">
                      <a16:colId xmlns:a16="http://schemas.microsoft.com/office/drawing/2014/main" val="2137018779"/>
                    </a:ext>
                  </a:extLst>
                </a:gridCol>
              </a:tblGrid>
              <a:tr h="6538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Situatie</a:t>
                      </a:r>
                      <a:br>
                        <a:rPr lang="nl-NL" sz="1400" b="1" dirty="0">
                          <a:effectLst/>
                        </a:rPr>
                      </a:br>
                      <a:r>
                        <a:rPr lang="nl-NL" sz="1400" b="1" dirty="0">
                          <a:effectLst/>
                        </a:rPr>
                        <a:t>(windpark met gemiddelde windturbines)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Ernstig gehinderd (binnenshuis)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Gevolgen voor verwachte energieopwekking van het windpark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4235689139"/>
                  </a:ext>
                </a:extLst>
              </a:tr>
              <a:tr h="44173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Aantal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Jaaropbrengst uitgedrukt in energie voor aantal gemiddelde huishoudens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256826819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Besluit Maatwerkvoorschriften</a:t>
                      </a: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3200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1291810042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Norm 47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3,0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4800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116901213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Norm 46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3,0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4800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625930397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Norm 45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2,0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4700</a:t>
                      </a: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671535467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FFC2E57F-275E-FB47-E86E-D16095D3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0" y="123478"/>
            <a:ext cx="8604448" cy="640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>
                <a:solidFill>
                  <a:schemeClr val="accent2"/>
                </a:solidFill>
              </a:rPr>
              <a:t>Windpark Houten – geluid</a:t>
            </a: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75B26872-2A14-CA00-5A6C-BBC8B005C90F}"/>
              </a:ext>
            </a:extLst>
          </p:cNvPr>
          <p:cNvSpPr/>
          <p:nvPr/>
        </p:nvSpPr>
        <p:spPr>
          <a:xfrm>
            <a:off x="251520" y="3579862"/>
            <a:ext cx="176787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Aangevraagd</a:t>
            </a:r>
          </a:p>
        </p:txBody>
      </p:sp>
    </p:spTree>
    <p:extLst>
      <p:ext uri="{BB962C8B-B14F-4D97-AF65-F5344CB8AC3E}">
        <p14:creationId xmlns:p14="http://schemas.microsoft.com/office/powerpoint/2010/main" val="39471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lucht, buiten, veld&#10;&#10;Automatisch gegenereerde beschrijving">
            <a:extLst>
              <a:ext uri="{FF2B5EF4-FFF2-40B4-BE49-F238E27FC236}">
                <a16:creationId xmlns:a16="http://schemas.microsoft.com/office/drawing/2014/main" id="{AC73C8BC-27BB-4186-80A5-4F0475696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40816"/>
          <a:stretch/>
        </p:blipFill>
        <p:spPr>
          <a:xfrm>
            <a:off x="463690" y="80250"/>
            <a:ext cx="8676456" cy="41764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C10869-3182-4534-B289-28986DA7F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104" y="80250"/>
            <a:ext cx="3347864" cy="37876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9DE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75956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F81C045-AE21-422A-9F4D-3D63E887B38E}"/>
              </a:ext>
            </a:extLst>
          </p:cNvPr>
          <p:cNvGrpSpPr/>
          <p:nvPr/>
        </p:nvGrpSpPr>
        <p:grpSpPr>
          <a:xfrm>
            <a:off x="-1123" y="961"/>
            <a:ext cx="9143980" cy="5142539"/>
            <a:chOff x="20" y="961"/>
            <a:chExt cx="9143980" cy="5142539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BB8E199F-92A6-4340-9DF0-CCBA58172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9"/>
            <a:stretch/>
          </p:blipFill>
          <p:spPr>
            <a:xfrm>
              <a:off x="20" y="961"/>
              <a:ext cx="9143980" cy="5142539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8DB34F4-0573-4FD8-B408-57D1A40FB3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9" t="57010" r="40539" b="33188"/>
            <a:stretch/>
          </p:blipFill>
          <p:spPr bwMode="auto">
            <a:xfrm>
              <a:off x="4572000" y="2931790"/>
              <a:ext cx="86409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5D68BD9E-D6B5-459D-B4F4-943B76E6E125}"/>
              </a:ext>
            </a:extLst>
          </p:cNvPr>
          <p:cNvGrpSpPr/>
          <p:nvPr/>
        </p:nvGrpSpPr>
        <p:grpSpPr>
          <a:xfrm>
            <a:off x="4427984" y="2333800"/>
            <a:ext cx="2385999" cy="634384"/>
            <a:chOff x="4427984" y="2333800"/>
            <a:chExt cx="2385999" cy="63438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EF7FEB2E-A39F-48B9-98C9-6DB0FC66A10F}"/>
                </a:ext>
              </a:extLst>
            </p:cNvPr>
            <p:cNvGrpSpPr/>
            <p:nvPr/>
          </p:nvGrpSpPr>
          <p:grpSpPr>
            <a:xfrm>
              <a:off x="4427984" y="2715766"/>
              <a:ext cx="243274" cy="252418"/>
              <a:chOff x="4427984" y="2715766"/>
              <a:chExt cx="243274" cy="252418"/>
            </a:xfrm>
          </p:grpSpPr>
          <p:sp>
            <p:nvSpPr>
              <p:cNvPr id="6" name="Ster: 7 punten 5">
                <a:extLst>
                  <a:ext uri="{FF2B5EF4-FFF2-40B4-BE49-F238E27FC236}">
                    <a16:creationId xmlns:a16="http://schemas.microsoft.com/office/drawing/2014/main" id="{D1AD4D9B-CAEF-4877-BFBE-A98906C6A712}"/>
                  </a:ext>
                </a:extLst>
              </p:cNvPr>
              <p:cNvSpPr/>
              <p:nvPr/>
            </p:nvSpPr>
            <p:spPr>
              <a:xfrm>
                <a:off x="4427984" y="2715766"/>
                <a:ext cx="66172" cy="72008"/>
              </a:xfrm>
              <a:prstGeom prst="star7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Ster: 7 punten 11">
                <a:extLst>
                  <a:ext uri="{FF2B5EF4-FFF2-40B4-BE49-F238E27FC236}">
                    <a16:creationId xmlns:a16="http://schemas.microsoft.com/office/drawing/2014/main" id="{6337372D-B685-47FA-B2E2-5CB775FAB66C}"/>
                  </a:ext>
                </a:extLst>
              </p:cNvPr>
              <p:cNvSpPr/>
              <p:nvPr/>
            </p:nvSpPr>
            <p:spPr>
              <a:xfrm>
                <a:off x="4512012" y="2816308"/>
                <a:ext cx="66172" cy="72008"/>
              </a:xfrm>
              <a:prstGeom prst="star7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Ster: 7 punten 12">
                <a:extLst>
                  <a:ext uri="{FF2B5EF4-FFF2-40B4-BE49-F238E27FC236}">
                    <a16:creationId xmlns:a16="http://schemas.microsoft.com/office/drawing/2014/main" id="{B65F76A9-33FC-47BF-AA44-B52241F6BAD2}"/>
                  </a:ext>
                </a:extLst>
              </p:cNvPr>
              <p:cNvSpPr/>
              <p:nvPr/>
            </p:nvSpPr>
            <p:spPr>
              <a:xfrm>
                <a:off x="4605086" y="2896176"/>
                <a:ext cx="66172" cy="72008"/>
              </a:xfrm>
              <a:prstGeom prst="star7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A1BDD156-652F-4582-A6A8-68E8E8FAD9C8}"/>
                </a:ext>
              </a:extLst>
            </p:cNvPr>
            <p:cNvSpPr txBox="1"/>
            <p:nvPr/>
          </p:nvSpPr>
          <p:spPr>
            <a:xfrm>
              <a:off x="4712742" y="2333800"/>
              <a:ext cx="21012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C00000"/>
                  </a:solidFill>
                  <a:highlight>
                    <a:srgbClr val="FEFAFE"/>
                  </a:highlight>
                </a:rPr>
                <a:t>Windpark Houten</a:t>
              </a:r>
            </a:p>
            <a:p>
              <a:r>
                <a:rPr lang="nl-NL" sz="1600" dirty="0">
                  <a:solidFill>
                    <a:srgbClr val="C00000"/>
                  </a:solidFill>
                  <a:highlight>
                    <a:srgbClr val="FEFAFE"/>
                  </a:highlight>
                </a:rPr>
                <a:t>(gebouwd 2013)</a:t>
              </a:r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60373838-FEA8-4A40-B268-48583F0BA76E}"/>
              </a:ext>
            </a:extLst>
          </p:cNvPr>
          <p:cNvGrpSpPr/>
          <p:nvPr/>
        </p:nvGrpSpPr>
        <p:grpSpPr>
          <a:xfrm>
            <a:off x="5964232" y="3263632"/>
            <a:ext cx="3132653" cy="615553"/>
            <a:chOff x="5964232" y="3263632"/>
            <a:chExt cx="3132653" cy="615553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F086343B-295F-4E39-8FFC-226DF3CADA75}"/>
                </a:ext>
              </a:extLst>
            </p:cNvPr>
            <p:cNvGrpSpPr/>
            <p:nvPr/>
          </p:nvGrpSpPr>
          <p:grpSpPr>
            <a:xfrm>
              <a:off x="5964232" y="3573916"/>
              <a:ext cx="425980" cy="231634"/>
              <a:chOff x="5964232" y="3573916"/>
              <a:chExt cx="425980" cy="231634"/>
            </a:xfrm>
          </p:grpSpPr>
          <p:sp>
            <p:nvSpPr>
              <p:cNvPr id="16" name="Ster: 7 punten 15">
                <a:extLst>
                  <a:ext uri="{FF2B5EF4-FFF2-40B4-BE49-F238E27FC236}">
                    <a16:creationId xmlns:a16="http://schemas.microsoft.com/office/drawing/2014/main" id="{AA3FBB53-77C7-4B66-B82E-4E05032AC221}"/>
                  </a:ext>
                </a:extLst>
              </p:cNvPr>
              <p:cNvSpPr/>
              <p:nvPr/>
            </p:nvSpPr>
            <p:spPr>
              <a:xfrm>
                <a:off x="5964232" y="3573916"/>
                <a:ext cx="66172" cy="81672"/>
              </a:xfrm>
              <a:prstGeom prst="star7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Ster: 7 punten 18">
                <a:extLst>
                  <a:ext uri="{FF2B5EF4-FFF2-40B4-BE49-F238E27FC236}">
                    <a16:creationId xmlns:a16="http://schemas.microsoft.com/office/drawing/2014/main" id="{AA41B4B7-F27B-4BE1-A3BD-88D4EB23EDAE}"/>
                  </a:ext>
                </a:extLst>
              </p:cNvPr>
              <p:cNvSpPr/>
              <p:nvPr/>
            </p:nvSpPr>
            <p:spPr>
              <a:xfrm>
                <a:off x="6084168" y="3620698"/>
                <a:ext cx="66172" cy="81672"/>
              </a:xfrm>
              <a:prstGeom prst="star7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Ster: 7 punten 19">
                <a:extLst>
                  <a:ext uri="{FF2B5EF4-FFF2-40B4-BE49-F238E27FC236}">
                    <a16:creationId xmlns:a16="http://schemas.microsoft.com/office/drawing/2014/main" id="{53382E60-7AB9-4215-8157-224C8A0DBE8B}"/>
                  </a:ext>
                </a:extLst>
              </p:cNvPr>
              <p:cNvSpPr/>
              <p:nvPr/>
            </p:nvSpPr>
            <p:spPr>
              <a:xfrm>
                <a:off x="6324040" y="3723878"/>
                <a:ext cx="66172" cy="81672"/>
              </a:xfrm>
              <a:prstGeom prst="star7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1" name="Ster: 7 punten 20">
                <a:extLst>
                  <a:ext uri="{FF2B5EF4-FFF2-40B4-BE49-F238E27FC236}">
                    <a16:creationId xmlns:a16="http://schemas.microsoft.com/office/drawing/2014/main" id="{BFDF65E0-F51E-4C75-8DBF-06E81F5BB18C}"/>
                  </a:ext>
                </a:extLst>
              </p:cNvPr>
              <p:cNvSpPr/>
              <p:nvPr/>
            </p:nvSpPr>
            <p:spPr>
              <a:xfrm>
                <a:off x="6204104" y="3683042"/>
                <a:ext cx="66172" cy="81672"/>
              </a:xfrm>
              <a:prstGeom prst="star7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5CA8EC31-DF59-4B86-B671-363FD0C59927}"/>
                </a:ext>
              </a:extLst>
            </p:cNvPr>
            <p:cNvSpPr txBox="1"/>
            <p:nvPr/>
          </p:nvSpPr>
          <p:spPr>
            <a:xfrm>
              <a:off x="6373545" y="3263632"/>
              <a:ext cx="272334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7030A0"/>
                  </a:solidFill>
                  <a:highlight>
                    <a:srgbClr val="FEFAFE"/>
                  </a:highlight>
                </a:rPr>
                <a:t>Windpark Goyerbrug</a:t>
              </a:r>
            </a:p>
            <a:p>
              <a:r>
                <a:rPr lang="nl-NL" sz="1600" dirty="0">
                  <a:solidFill>
                    <a:srgbClr val="7030A0"/>
                  </a:solidFill>
                  <a:highlight>
                    <a:srgbClr val="FEFAFE"/>
                  </a:highlight>
                </a:rPr>
                <a:t>(in ontwikkeling)</a:t>
              </a:r>
            </a:p>
          </p:txBody>
        </p:sp>
      </p:grpSp>
      <p:sp>
        <p:nvSpPr>
          <p:cNvPr id="30" name="Ovaal 29">
            <a:extLst>
              <a:ext uri="{FF2B5EF4-FFF2-40B4-BE49-F238E27FC236}">
                <a16:creationId xmlns:a16="http://schemas.microsoft.com/office/drawing/2014/main" id="{1CB48488-F042-471B-8A9D-BCE60F79AA01}"/>
              </a:ext>
            </a:extLst>
          </p:cNvPr>
          <p:cNvSpPr/>
          <p:nvPr/>
        </p:nvSpPr>
        <p:spPr>
          <a:xfrm>
            <a:off x="4122899" y="291400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8D9A92B-97C1-4D5C-8361-46E76E36C742}"/>
              </a:ext>
            </a:extLst>
          </p:cNvPr>
          <p:cNvSpPr/>
          <p:nvPr/>
        </p:nvSpPr>
        <p:spPr>
          <a:xfrm>
            <a:off x="4092488" y="301063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28F0413F-9BD0-41A1-B5A6-20BD950F7FC5}"/>
              </a:ext>
            </a:extLst>
          </p:cNvPr>
          <p:cNvSpPr/>
          <p:nvPr/>
        </p:nvSpPr>
        <p:spPr>
          <a:xfrm>
            <a:off x="4165481" y="282279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C87378EC-9EA3-4C41-8A80-1AA416E4D625}"/>
              </a:ext>
            </a:extLst>
          </p:cNvPr>
          <p:cNvSpPr/>
          <p:nvPr/>
        </p:nvSpPr>
        <p:spPr>
          <a:xfrm>
            <a:off x="4210679" y="27315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F51FE173-F56C-4072-9E6F-AB813DEED905}"/>
              </a:ext>
            </a:extLst>
          </p:cNvPr>
          <p:cNvSpPr/>
          <p:nvPr/>
        </p:nvSpPr>
        <p:spPr>
          <a:xfrm>
            <a:off x="4246683" y="264036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8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105FF-7D37-4CCC-8794-526C303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8604448" cy="85725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geschiedenis (1)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47762-35B6-48FB-84B1-405F9773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63229"/>
            <a:ext cx="8604448" cy="3596753"/>
          </a:xfrm>
        </p:spPr>
        <p:txBody>
          <a:bodyPr>
            <a:normAutofit/>
          </a:bodyPr>
          <a:lstStyle/>
          <a:p>
            <a:r>
              <a:rPr lang="nl-NL" sz="2500" dirty="0"/>
              <a:t>2001: aangewezen als kansrijke locatie</a:t>
            </a:r>
          </a:p>
          <a:p>
            <a:pPr>
              <a:tabLst>
                <a:tab pos="1257300" algn="l"/>
              </a:tabLst>
            </a:pPr>
            <a:r>
              <a:rPr lang="nl-NL" sz="2500" dirty="0"/>
              <a:t>2011: aangewezen als zoekgebied in gemeentelijke 	structuurvisie</a:t>
            </a:r>
          </a:p>
          <a:p>
            <a:r>
              <a:rPr lang="nl-NL" sz="2500" dirty="0"/>
              <a:t>2019: vergunning aangevraagd &amp; verleend (oktober)</a:t>
            </a:r>
          </a:p>
          <a:p>
            <a:pPr>
              <a:tabLst>
                <a:tab pos="1257300" algn="l"/>
              </a:tabLst>
            </a:pPr>
            <a:r>
              <a:rPr lang="nl-NL" sz="2500" dirty="0"/>
              <a:t>2021: vergunning op 28 juli vernietigd door Raad van 	State vanwege “Nevele”</a:t>
            </a:r>
          </a:p>
        </p:txBody>
      </p:sp>
    </p:spTree>
    <p:extLst>
      <p:ext uri="{BB962C8B-B14F-4D97-AF65-F5344CB8AC3E}">
        <p14:creationId xmlns:p14="http://schemas.microsoft.com/office/powerpoint/2010/main" val="31616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105FF-7D37-4CCC-8794-526C303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8604448" cy="85725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geschiedenis (2)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47762-35B6-48FB-84B1-405F9773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63229"/>
            <a:ext cx="8604448" cy="3596753"/>
          </a:xfrm>
        </p:spPr>
        <p:txBody>
          <a:bodyPr>
            <a:normAutofit lnSpcReduction="10000"/>
          </a:bodyPr>
          <a:lstStyle/>
          <a:p>
            <a:pPr>
              <a:tabLst>
                <a:tab pos="2420938" algn="l"/>
              </a:tabLst>
            </a:pPr>
            <a:r>
              <a:rPr lang="nl-NL" sz="2500" dirty="0"/>
              <a:t>Oktober 2021: voorkeur gemeenteraad voor wachten op 	nieuwe rijksnormen</a:t>
            </a:r>
          </a:p>
          <a:p>
            <a:pPr>
              <a:tabLst>
                <a:tab pos="2151063" algn="l"/>
              </a:tabLst>
            </a:pPr>
            <a:r>
              <a:rPr lang="nl-NL" sz="2500" dirty="0"/>
              <a:t>Maart 2022: college gaat door met vergunningprocedure 	vanwege grote risico’s</a:t>
            </a:r>
          </a:p>
          <a:p>
            <a:pPr>
              <a:tabLst>
                <a:tab pos="1884363" algn="l"/>
              </a:tabLst>
            </a:pPr>
            <a:r>
              <a:rPr lang="nl-NL" sz="2500" dirty="0"/>
              <a:t>Mei 2022: Raad van State doet uitspraak in beroep niet 	tijdig beslissen:</a:t>
            </a:r>
          </a:p>
          <a:p>
            <a:pPr lvl="1"/>
            <a:r>
              <a:rPr lang="nl-NL" sz="2100" dirty="0"/>
              <a:t>Uiterlijk 12 oktober 2022 een besluit</a:t>
            </a:r>
          </a:p>
          <a:p>
            <a:pPr lvl="1"/>
            <a:r>
              <a:rPr lang="nl-NL" sz="2100" dirty="0"/>
              <a:t>Dwangsom €100 per dag, totaal max. €15.000 </a:t>
            </a:r>
          </a:p>
          <a:p>
            <a:r>
              <a:rPr lang="nl-NL" sz="2500" dirty="0"/>
              <a:t>Coalitieakkoord juni 2022: heroverwegen</a:t>
            </a:r>
            <a:endParaRPr lang="nl-NL" sz="2100" dirty="0"/>
          </a:p>
          <a:p>
            <a:endParaRPr lang="nl-NL" sz="2500" dirty="0"/>
          </a:p>
          <a:p>
            <a:endParaRPr lang="nl-NL" sz="2500" dirty="0"/>
          </a:p>
          <a:p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18234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105FF-7D37-4CCC-8794-526C303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8604448" cy="85725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aanpak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47762-35B6-48FB-84B1-405F9773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63229"/>
            <a:ext cx="8604448" cy="3596753"/>
          </a:xfrm>
        </p:spPr>
        <p:txBody>
          <a:bodyPr>
            <a:normAutofit/>
          </a:bodyPr>
          <a:lstStyle/>
          <a:p>
            <a:r>
              <a:rPr lang="nl-NL" sz="2500" dirty="0"/>
              <a:t>Heroverweging parallel aan vergunningprocedure (uitkomst=doorgaan)</a:t>
            </a:r>
          </a:p>
          <a:p>
            <a:r>
              <a:rPr lang="nl-NL" sz="2500" dirty="0"/>
              <a:t>Uitgebreide vergunningprocedure helemaal opnieuw</a:t>
            </a:r>
          </a:p>
          <a:p>
            <a:r>
              <a:rPr lang="nl-NL" sz="2500" dirty="0"/>
              <a:t>Aanvulling nodig op aanvraag uit 2019 </a:t>
            </a:r>
          </a:p>
          <a:p>
            <a:r>
              <a:rPr lang="nl-NL" sz="2500" dirty="0"/>
              <a:t>Onderbouwing door initiatiefnemer</a:t>
            </a:r>
          </a:p>
          <a:p>
            <a:r>
              <a:rPr lang="nl-NL" sz="2500" dirty="0"/>
              <a:t>Gemeente toetst onderbouwing &amp; stelt normen</a:t>
            </a:r>
          </a:p>
        </p:txBody>
      </p:sp>
    </p:spTree>
    <p:extLst>
      <p:ext uri="{BB962C8B-B14F-4D97-AF65-F5344CB8AC3E}">
        <p14:creationId xmlns:p14="http://schemas.microsoft.com/office/powerpoint/2010/main" val="396079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105FF-7D37-4CCC-8794-526C303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8604448" cy="85725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E47762-35B6-48FB-84B1-405F9773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63229"/>
            <a:ext cx="8604448" cy="3596753"/>
          </a:xfrm>
        </p:spPr>
        <p:txBody>
          <a:bodyPr>
            <a:normAutofit/>
          </a:bodyPr>
          <a:lstStyle/>
          <a:p>
            <a:pPr>
              <a:tabLst>
                <a:tab pos="3317875" algn="l"/>
              </a:tabLst>
            </a:pPr>
            <a:r>
              <a:rPr lang="nl-NL" sz="2500" dirty="0"/>
              <a:t>22 september 2022: ontwerpbesluit gemeenteraad</a:t>
            </a:r>
          </a:p>
          <a:p>
            <a:r>
              <a:rPr lang="nl-NL" sz="2500" dirty="0"/>
              <a:t>29 september t/m 9 november 2022: ter inzage</a:t>
            </a:r>
          </a:p>
          <a:p>
            <a:r>
              <a:rPr lang="nl-NL" sz="2500" dirty="0"/>
              <a:t>22 zienswijzen ontvangen</a:t>
            </a:r>
          </a:p>
          <a:p>
            <a:pPr>
              <a:tabLst>
                <a:tab pos="3228975" algn="l"/>
              </a:tabLst>
            </a:pPr>
            <a:r>
              <a:rPr lang="nl-NL" sz="2500" dirty="0"/>
              <a:t>29 november 2022: nota zienswijzen &amp; ontwerpbesluit 	vastgesteld door college (o.v.v. 	besluit over </a:t>
            </a:r>
            <a:r>
              <a:rPr lang="nl-NL" sz="2500" dirty="0" err="1"/>
              <a:t>vvgb</a:t>
            </a:r>
            <a:r>
              <a:rPr lang="nl-NL" sz="2500" dirty="0"/>
              <a:t>)</a:t>
            </a:r>
          </a:p>
          <a:p>
            <a:r>
              <a:rPr lang="nl-NL" sz="2500" dirty="0"/>
              <a:t>20 december 2022: raadsvergadering</a:t>
            </a:r>
          </a:p>
          <a:p>
            <a:pPr marL="0" indent="0">
              <a:buNone/>
            </a:pPr>
            <a:r>
              <a:rPr lang="nl-NL" sz="2500" dirty="0"/>
              <a:t>Zie: </a:t>
            </a:r>
            <a:r>
              <a:rPr lang="nl-NL" sz="2500" dirty="0">
                <a:hlinkClick r:id="rId3"/>
              </a:rPr>
              <a:t>www.houten.nl/goyerbrug</a:t>
            </a:r>
            <a:r>
              <a:rPr lang="nl-NL" sz="2500" dirty="0"/>
              <a:t> voor stukken</a:t>
            </a:r>
          </a:p>
        </p:txBody>
      </p:sp>
    </p:spTree>
    <p:extLst>
      <p:ext uri="{BB962C8B-B14F-4D97-AF65-F5344CB8AC3E}">
        <p14:creationId xmlns:p14="http://schemas.microsoft.com/office/powerpoint/2010/main" val="18111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FAA8DDD-1141-2753-646A-08CDFA7E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95" y="1065771"/>
            <a:ext cx="8568952" cy="3528392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Iedere ontwikkeling heeft bepaalde gevolgen voor de leefomgeving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Beschermen van mensen tegen negatieve invloeden: veiligheidsrisico’s, slagschaduw, geluid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Geen wetenschappelijk bewijs voor directe relatie hinder-gezondheid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Norm = afweging tussen “benutten” en “beschermen”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Uitgangspunt: zo laag als redelijkerwijs mogelijk (ALARA), maar niet ‘nul’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Uiteindelijk: politieke afweging van belang duurzame energie tegen belang van woon- en leefklimaat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8105FF-7D37-4CCC-8794-526C303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5979"/>
            <a:ext cx="8604448" cy="85725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</a:t>
            </a:r>
            <a:br>
              <a:rPr lang="nl-NL" sz="3200" dirty="0">
                <a:solidFill>
                  <a:srgbClr val="7030A0"/>
                </a:solidFill>
              </a:rPr>
            </a:br>
            <a:r>
              <a:rPr lang="nl-NL" sz="3200" dirty="0">
                <a:solidFill>
                  <a:srgbClr val="7030A0"/>
                </a:solidFill>
              </a:rPr>
              <a:t>uitgangspunten voor normen</a:t>
            </a:r>
          </a:p>
        </p:txBody>
      </p:sp>
    </p:spTree>
    <p:extLst>
      <p:ext uri="{BB962C8B-B14F-4D97-AF65-F5344CB8AC3E}">
        <p14:creationId xmlns:p14="http://schemas.microsoft.com/office/powerpoint/2010/main" val="1529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1AC26-5A73-4D4C-8BFD-BFE8B66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60" y="123478"/>
            <a:ext cx="8563544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externe veiligheid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B57BBD-488A-4AB7-B89A-1691746B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0" y="1200151"/>
            <a:ext cx="8419528" cy="338782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sz="2300" dirty="0"/>
              <a:t>Hanteren van (gebruikelijke norm) PR 10-5 voor beperkt kwetsbare objecten en PR 10-6 voor kwetsbare objecten volstaat.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A9E7A7-645C-4F26-B98F-9A7CA6FE1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66950C-6F1A-40DC-983C-D96B6F260BC1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50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DCC722-F058-4D1A-A077-3E86A9056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66950C-6F1A-40DC-983C-D96B6F260BC1}" type="slidenum">
              <a:rPr lang="nl-NL" smtClean="0"/>
              <a:pPr/>
              <a:t>9</a:t>
            </a:fld>
            <a:endParaRPr lang="nl-NL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E4E2D402-5236-4699-B944-D2064D52C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37440"/>
              </p:ext>
            </p:extLst>
          </p:nvPr>
        </p:nvGraphicFramePr>
        <p:xfrm>
          <a:off x="1259632" y="1131590"/>
          <a:ext cx="7829100" cy="346376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9004">
                  <a:extLst>
                    <a:ext uri="{9D8B030D-6E8A-4147-A177-3AD203B41FA5}">
                      <a16:colId xmlns:a16="http://schemas.microsoft.com/office/drawing/2014/main" val="1489427954"/>
                    </a:ext>
                  </a:extLst>
                </a:gridCol>
                <a:gridCol w="973536">
                  <a:extLst>
                    <a:ext uri="{9D8B030D-6E8A-4147-A177-3AD203B41FA5}">
                      <a16:colId xmlns:a16="http://schemas.microsoft.com/office/drawing/2014/main" val="2140180615"/>
                    </a:ext>
                  </a:extLst>
                </a:gridCol>
                <a:gridCol w="1454829">
                  <a:extLst>
                    <a:ext uri="{9D8B030D-6E8A-4147-A177-3AD203B41FA5}">
                      <a16:colId xmlns:a16="http://schemas.microsoft.com/office/drawing/2014/main" val="994401000"/>
                    </a:ext>
                  </a:extLst>
                </a:gridCol>
                <a:gridCol w="1454829">
                  <a:extLst>
                    <a:ext uri="{9D8B030D-6E8A-4147-A177-3AD203B41FA5}">
                      <a16:colId xmlns:a16="http://schemas.microsoft.com/office/drawing/2014/main" val="2137018779"/>
                    </a:ext>
                  </a:extLst>
                </a:gridCol>
                <a:gridCol w="1706902">
                  <a:extLst>
                    <a:ext uri="{9D8B030D-6E8A-4147-A177-3AD203B41FA5}">
                      <a16:colId xmlns:a16="http://schemas.microsoft.com/office/drawing/2014/main" val="1597218669"/>
                    </a:ext>
                  </a:extLst>
                </a:gridCol>
              </a:tblGrid>
              <a:tr h="6538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Situatie</a:t>
                      </a:r>
                      <a:br>
                        <a:rPr lang="nl-NL" sz="1400" b="1" dirty="0">
                          <a:effectLst/>
                        </a:rPr>
                      </a:br>
                      <a:r>
                        <a:rPr lang="nl-NL" sz="1400" b="1" dirty="0">
                          <a:effectLst/>
                        </a:rPr>
                        <a:t>(windpark met gemiddelde windturbines)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Ernstig gehinderd (binnenshuis)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Gevolgen voor verwachte energieopwekking van het windpark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36195" marT="36195" marB="0" anchor="ctr"/>
                </a:tc>
                <a:extLst>
                  <a:ext uri="{0D108BD9-81ED-4DB2-BD59-A6C34878D82A}">
                    <a16:rowId xmlns:a16="http://schemas.microsoft.com/office/drawing/2014/main" val="4235689139"/>
                  </a:ext>
                </a:extLst>
              </a:tr>
              <a:tr h="44173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Aantal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% van de omwonenden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 err="1">
                          <a:effectLst/>
                        </a:rPr>
                        <a:t>GWh</a:t>
                      </a:r>
                      <a:r>
                        <a:rPr lang="nl-NL" sz="1400" b="1" dirty="0">
                          <a:effectLst/>
                        </a:rPr>
                        <a:t> per jaar verlies</a:t>
                      </a:r>
                      <a:r>
                        <a:rPr lang="nl-NL" sz="1400" b="1" baseline="30000" dirty="0">
                          <a:effectLst/>
                        </a:rPr>
                        <a:t>1</a:t>
                      </a:r>
                      <a:endParaRPr lang="nl-NL" sz="1400" b="1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Elektriciteits-verbruik aantal huishoudens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256826819"/>
                  </a:ext>
                </a:extLst>
              </a:tr>
              <a:tr h="441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Zonder geluidmitigatie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(max. 50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r>
                        <a:rPr lang="nl-NL" sz="1400" b="1" dirty="0">
                          <a:effectLst/>
                        </a:rPr>
                        <a:t>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5,3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3,2%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0 (0%)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0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1840177482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Norm 49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4,4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2,7%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0,99 (1,2%)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~330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2730035965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Norm 48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3,6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2,2%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2,98 (3,7%)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l-NL" sz="1400" b="1" dirty="0">
                          <a:effectLst/>
                        </a:rPr>
                        <a:t>~1.000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401499443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Norm 47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3,0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1,8%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4,89 (6,1%)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~1.600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116901213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Norm 46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2,2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1,4%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9,53 (11,9%)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~3.200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625930397"/>
                  </a:ext>
                </a:extLst>
              </a:tr>
              <a:tr h="29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Norm 45 dB L</a:t>
                      </a:r>
                      <a:r>
                        <a:rPr lang="nl-NL" sz="1400" b="1" baseline="-25000" dirty="0">
                          <a:effectLst/>
                        </a:rPr>
                        <a:t>den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1,6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>
                          <a:effectLst/>
                        </a:rPr>
                        <a:t>1,0%</a:t>
                      </a:r>
                      <a:endParaRPr lang="nl-NL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14,03 (17,5%)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~4.700</a:t>
                      </a:r>
                      <a:endParaRPr kumimoji="0" lang="nl-N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27146" marT="27146" marB="0" anchor="ctr"/>
                </a:tc>
                <a:extLst>
                  <a:ext uri="{0D108BD9-81ED-4DB2-BD59-A6C34878D82A}">
                    <a16:rowId xmlns:a16="http://schemas.microsoft.com/office/drawing/2014/main" val="3671535467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561D4E55-00D3-CCB3-B430-373DDDC310DB}"/>
              </a:ext>
            </a:extLst>
          </p:cNvPr>
          <p:cNvSpPr txBox="1"/>
          <p:nvPr/>
        </p:nvSpPr>
        <p:spPr>
          <a:xfrm>
            <a:off x="611560" y="4656972"/>
            <a:ext cx="746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1200" dirty="0">
                <a:latin typeface="Calibri" panose="020F0502020204030204" pitchFamily="34" charset="0"/>
                <a:cs typeface="Calibri" panose="020F0502020204030204" pitchFamily="34" charset="0"/>
              </a:rPr>
              <a:t>: gemiddelde van meerdere windturbinetypes die binnen bandbreedte vallen; zowel luidere als stillere turbinetypes, ten opzichte van geen geluidmitigatie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FC2E57F-275E-FB47-E86E-D16095D3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80" y="123478"/>
            <a:ext cx="8604448" cy="6406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3200" dirty="0">
                <a:solidFill>
                  <a:srgbClr val="7030A0"/>
                </a:solidFill>
              </a:rPr>
              <a:t>Windpark Goyerbrug – geluid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8AE912CE-6FD1-4F4F-721C-FA2B54A46CE1}"/>
              </a:ext>
            </a:extLst>
          </p:cNvPr>
          <p:cNvSpPr/>
          <p:nvPr/>
        </p:nvSpPr>
        <p:spPr>
          <a:xfrm>
            <a:off x="149477" y="3651870"/>
            <a:ext cx="1080120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5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ttertype Hou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C89D584-1941-404B-B58F-1226D5F00305}" vid="{9ECC6C46-2BF8-4B32-805A-633DB5FF1C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1E8CC8CABDA4DBD792DD2E04C07E2" ma:contentTypeVersion="10" ma:contentTypeDescription="Een nieuw document maken." ma:contentTypeScope="" ma:versionID="aa6a77e7215bee613223b7d825a14c8d">
  <xsd:schema xmlns:xsd="http://www.w3.org/2001/XMLSchema" xmlns:xs="http://www.w3.org/2001/XMLSchema" xmlns:p="http://schemas.microsoft.com/office/2006/metadata/properties" xmlns:ns3="3c379027-b1c3-4fee-96ad-23983645bbae" xmlns:ns4="327a4171-2c08-42be-984d-24ac8a7deb49" targetNamespace="http://schemas.microsoft.com/office/2006/metadata/properties" ma:root="true" ma:fieldsID="6b6beb80b4d282cf9386bf089d6559e9" ns3:_="" ns4:_="">
    <xsd:import namespace="3c379027-b1c3-4fee-96ad-23983645bbae"/>
    <xsd:import namespace="327a4171-2c08-42be-984d-24ac8a7de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79027-b1c3-4fee-96ad-23983645bb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a4171-2c08-42be-984d-24ac8a7de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FD0FA-F5FC-4D8C-8C23-0D10F8087FFC}">
  <ds:schemaRefs>
    <ds:schemaRef ds:uri="http://schemas.microsoft.com/office/2006/documentManagement/types"/>
    <ds:schemaRef ds:uri="http://purl.org/dc/dcmitype/"/>
    <ds:schemaRef ds:uri="3c379027-b1c3-4fee-96ad-23983645bbae"/>
    <ds:schemaRef ds:uri="http://purl.org/dc/terms/"/>
    <ds:schemaRef ds:uri="327a4171-2c08-42be-984d-24ac8a7deb49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82738F-419B-4AFE-990E-FC3FCD1BDD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8EF83-1979-4366-87A0-3B099293E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379027-b1c3-4fee-96ad-23983645bbae"/>
    <ds:schemaRef ds:uri="327a4171-2c08-42be-984d-24ac8a7de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1887</TotalTime>
  <Words>860</Words>
  <Application>Microsoft Office PowerPoint</Application>
  <PresentationFormat>Diavoorstelling (16:9)</PresentationFormat>
  <Paragraphs>197</Paragraphs>
  <Slides>14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blank</vt:lpstr>
      <vt:lpstr>Windenergie &amp; “Nevele” in gemeente Houten</vt:lpstr>
      <vt:lpstr>PowerPoint-presentatie</vt:lpstr>
      <vt:lpstr>Windpark Goyerbrug – geschiedenis (1)</vt:lpstr>
      <vt:lpstr>Windpark Goyerbrug – geschiedenis (2)</vt:lpstr>
      <vt:lpstr>Windpark Goyerbrug – aanpak</vt:lpstr>
      <vt:lpstr>Windpark Goyerbrug – stand van zaken</vt:lpstr>
      <vt:lpstr>Windpark Goyerbrug –  uitgangspunten voor normen</vt:lpstr>
      <vt:lpstr>Windpark Goyerbrug – externe veiligheid</vt:lpstr>
      <vt:lpstr>Windpark Goyerbrug – geluid</vt:lpstr>
      <vt:lpstr>Windpark Goyerbrug – slagschaduw</vt:lpstr>
      <vt:lpstr>Windpark Goyerbrug – cumulatie normen</vt:lpstr>
      <vt:lpstr>Windpark Houten - geschiedenis</vt:lpstr>
      <vt:lpstr>Windpark Houten – geluid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Energieplan Houten</dc:title>
  <dc:creator>Bregje Tettelaar- van Nunen</dc:creator>
  <cp:lastModifiedBy>Bregje Tettelaar- van Nunen</cp:lastModifiedBy>
  <cp:revision>39</cp:revision>
  <dcterms:created xsi:type="dcterms:W3CDTF">2019-05-07T12:17:40Z</dcterms:created>
  <dcterms:modified xsi:type="dcterms:W3CDTF">2022-11-29T17:09:04Z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0x0101002EF1E8CC8CABDA4DBD792DD2E04C07E2</vt:lpwstr>
  </property>
</Properties>
</file>